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585" autoAdjust="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Layout" Target="../slideLayouts/slideLayout1.xml"/><Relationship Id="rId7" Type="http://schemas.openxmlformats.org/officeDocument/2006/relationships/slide" Target="slide6.xml"/><Relationship Id="rId12" Type="http://schemas.openxmlformats.org/officeDocument/2006/relationships/image" Target="../media/image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microsoft.com/office/2007/relationships/hdphoto" Target="../media/hdphoto7.wdp"/><Relationship Id="rId2" Type="http://schemas.openxmlformats.org/officeDocument/2006/relationships/audio" Target="../media/media3.mp3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24" Type="http://schemas.openxmlformats.org/officeDocument/2006/relationships/image" Target="../media/image15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openxmlformats.org/officeDocument/2006/relationships/image" Target="../media/image2.png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8.png"/><Relationship Id="rId22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audio" Target="../media/media4.mp3"/><Relationship Id="rId16" Type="http://schemas.openxmlformats.org/officeDocument/2006/relationships/image" Target="../media/image26.png"/><Relationship Id="rId1" Type="http://schemas.microsoft.com/office/2007/relationships/media" Target="../media/media4.mp3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slide" Target="slide2.xml"/><Relationship Id="rId10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slideLayout" Target="../slideLayouts/slideLayout1.xml"/><Relationship Id="rId21" Type="http://schemas.openxmlformats.org/officeDocument/2006/relationships/slide" Target="slide2.xml"/><Relationship Id="rId7" Type="http://schemas.openxmlformats.org/officeDocument/2006/relationships/image" Target="../media/image29.png"/><Relationship Id="rId12" Type="http://schemas.openxmlformats.org/officeDocument/2006/relationships/image" Target="../media/image32.png"/><Relationship Id="rId17" Type="http://schemas.microsoft.com/office/2007/relationships/hdphoto" Target="../media/hdphoto9.wdp"/><Relationship Id="rId2" Type="http://schemas.openxmlformats.org/officeDocument/2006/relationships/audio" Target="../media/media5.mp3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11" Type="http://schemas.openxmlformats.org/officeDocument/2006/relationships/image" Target="../media/image21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openxmlformats.org/officeDocument/2006/relationships/image" Target="../media/image31.png"/><Relationship Id="rId19" Type="http://schemas.microsoft.com/office/2007/relationships/hdphoto" Target="../media/hdphoto10.wdp"/><Relationship Id="rId4" Type="http://schemas.openxmlformats.org/officeDocument/2006/relationships/audio" Target="../media/audio2.wav"/><Relationship Id="rId9" Type="http://schemas.openxmlformats.org/officeDocument/2006/relationships/image" Target="../media/image30.png"/><Relationship Id="rId14" Type="http://schemas.openxmlformats.org/officeDocument/2006/relationships/image" Target="../media/image34.png"/><Relationship Id="rId22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slide" Target="slide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microsoft.com/office/2007/relationships/media" Target="../media/media6.mp3"/><Relationship Id="rId16" Type="http://schemas.openxmlformats.org/officeDocument/2006/relationships/image" Target="../media/image50.png"/><Relationship Id="rId1" Type="http://schemas.openxmlformats.org/officeDocument/2006/relationships/audio" Target="NULL" TargetMode="Externa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27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39.png"/><Relationship Id="rId4" Type="http://schemas.openxmlformats.org/officeDocument/2006/relationships/audio" Target="../media/audio1.wav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slide" Target="slide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27.png"/><Relationship Id="rId10" Type="http://schemas.openxmlformats.org/officeDocument/2006/relationships/image" Target="../media/image56.pn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slideLayout" Target="../slideLayouts/slideLayout1.xml"/><Relationship Id="rId21" Type="http://schemas.openxmlformats.org/officeDocument/2006/relationships/slide" Target="slide2.xml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microsoft.com/office/2007/relationships/media" Target="../media/media3.mp3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audio" Target="NULL" TargetMode="Externa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jpe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27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media" Target="../media/media8.mp3"/><Relationship Id="rId7" Type="http://schemas.openxmlformats.org/officeDocument/2006/relationships/image" Target="../media/image76.jpe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microsoft.com/office/2007/relationships/media" Target="../media/media9.WMA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microsoft.com/office/2007/relationships/media" Target="../media/media11.WMA"/><Relationship Id="rId21" Type="http://schemas.openxmlformats.org/officeDocument/2006/relationships/image" Target="../media/image91.png"/><Relationship Id="rId7" Type="http://schemas.openxmlformats.org/officeDocument/2006/relationships/slide" Target="slide2.xml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microsoft.com/office/2007/relationships/media" Target="../media/media10.mp3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audio" Target="NULL" TargetMode="External"/><Relationship Id="rId6" Type="http://schemas.openxmlformats.org/officeDocument/2006/relationships/image" Target="../media/image77.jpeg"/><Relationship Id="rId11" Type="http://schemas.openxmlformats.org/officeDocument/2006/relationships/image" Target="../media/image81.png"/><Relationship Id="rId24" Type="http://schemas.openxmlformats.org/officeDocument/2006/relationships/image" Target="../media/image39.png"/><Relationship Id="rId5" Type="http://schemas.openxmlformats.org/officeDocument/2006/relationships/audio" Target="../media/audio4.wav"/><Relationship Id="rId15" Type="http://schemas.openxmlformats.org/officeDocument/2006/relationships/image" Target="../media/image85.png"/><Relationship Id="rId23" Type="http://schemas.openxmlformats.org/officeDocument/2006/relationships/image" Target="../media/image59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9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Оксана\Рисунки\животные\Животные Арктики\Животные Севера\животные СЕВЕР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124744"/>
            <a:ext cx="5904656" cy="504056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«Животные холодных стран»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2606153"/>
            <a:ext cx="3724444" cy="12107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317500"/>
          </a:effectLst>
          <a:scene3d>
            <a:camera prst="perspectiveContrastingRightFacing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Словообразование и словоизменение для детей с ТНР старшей группы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940152" y="2851474"/>
            <a:ext cx="2952328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317500"/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Составила учитель-логопед Нестерова О.Н.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6367550"/>
            <a:ext cx="5517857" cy="36933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МКДОУ д/с «</a:t>
            </a:r>
            <a:r>
              <a:rPr lang="ru-RU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Колокольчик»,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г. Сосенский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" name="метель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0.986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394747" y="501525"/>
            <a:ext cx="1830148" cy="504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Викторина </a:t>
            </a:r>
            <a:endParaRPr lang="ru-RU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906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91528" y="188640"/>
            <a:ext cx="4896544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Речевые игры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Управляющая кнопка: настраиваемая 2">
            <a:hlinkClick r:id="rId4" action="ppaction://hlinksldjump" highlightClick="1"/>
          </p:cNvPr>
          <p:cNvSpPr/>
          <p:nvPr/>
        </p:nvSpPr>
        <p:spPr>
          <a:xfrm>
            <a:off x="1259632" y="1736812"/>
            <a:ext cx="2952328" cy="504056"/>
          </a:xfrm>
          <a:prstGeom prst="actionButtonBlank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Где чья тень?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Управляющая кнопка: настраиваемая 4">
            <a:hlinkClick r:id="rId5" action="ppaction://hlinksldjump" highlightClick="1"/>
          </p:cNvPr>
          <p:cNvSpPr/>
          <p:nvPr/>
        </p:nvSpPr>
        <p:spPr>
          <a:xfrm>
            <a:off x="1262963" y="2636912"/>
            <a:ext cx="2880320" cy="648072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Кто чем защищается?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Управляющая кнопка: настраиваемая 6">
            <a:hlinkClick r:id="rId6" action="ppaction://hlinksldjump" highlightClick="1"/>
          </p:cNvPr>
          <p:cNvSpPr/>
          <p:nvPr/>
        </p:nvSpPr>
        <p:spPr>
          <a:xfrm>
            <a:off x="1259632" y="3784293"/>
            <a:ext cx="2664296" cy="504056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Один - много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настраиваемая 7">
            <a:hlinkClick r:id="rId7" action="ppaction://hlinksldjump" highlightClick="1"/>
          </p:cNvPr>
          <p:cNvSpPr/>
          <p:nvPr/>
        </p:nvSpPr>
        <p:spPr>
          <a:xfrm>
            <a:off x="1259632" y="4797152"/>
            <a:ext cx="3024336" cy="504056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Назови ласково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Управляющая кнопка: настраиваемая 8">
            <a:hlinkClick r:id="rId8" action="ppaction://hlinksldjump" highlightClick="1"/>
          </p:cNvPr>
          <p:cNvSpPr/>
          <p:nvPr/>
        </p:nvSpPr>
        <p:spPr>
          <a:xfrm>
            <a:off x="4932040" y="1736812"/>
            <a:ext cx="2405563" cy="504056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 кого кто?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Управляющая кнопка: настраиваемая 9">
            <a:hlinkClick r:id="rId9" action="ppaction://hlinksldjump" highlightClick="1"/>
          </p:cNvPr>
          <p:cNvSpPr/>
          <p:nvPr/>
        </p:nvSpPr>
        <p:spPr>
          <a:xfrm>
            <a:off x="4923745" y="2636912"/>
            <a:ext cx="2405563" cy="648072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Посчитай и отвечай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Управляющая кнопка: настраиваемая 10">
            <a:hlinkClick r:id="rId10" action="ppaction://hlinksldjump" highlightClick="1"/>
          </p:cNvPr>
          <p:cNvSpPr/>
          <p:nvPr/>
        </p:nvSpPr>
        <p:spPr>
          <a:xfrm>
            <a:off x="4716016" y="3784292"/>
            <a:ext cx="2880320" cy="652819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Подскажи дальше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Управляющая кнопка: настраиваемая 11">
            <a:hlinkClick r:id="rId11" action="ppaction://hlinksldjump" highlightClick="1"/>
          </p:cNvPr>
          <p:cNvSpPr/>
          <p:nvPr/>
        </p:nvSpPr>
        <p:spPr>
          <a:xfrm>
            <a:off x="5241076" y="4797152"/>
            <a:ext cx="2088232" cy="576064"/>
          </a:xfrm>
          <a:prstGeom prst="actionButtonBlank">
            <a:avLst/>
          </a:prstGeom>
          <a:noFill/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Найди ошибку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Управляющая кнопка: в конец 3">
            <a:hlinkClick r:id="" action="ppaction://hlinkshowjump?jump=lastslide" highlightClick="1"/>
          </p:cNvPr>
          <p:cNvSpPr/>
          <p:nvPr/>
        </p:nvSpPr>
        <p:spPr>
          <a:xfrm>
            <a:off x="7884368" y="5373216"/>
            <a:ext cx="720080" cy="648072"/>
          </a:xfrm>
          <a:prstGeom prst="actionButtonEnd">
            <a:avLst/>
          </a:prstGeom>
          <a:noFill/>
          <a:ln>
            <a:solidFill>
              <a:srgbClr val="002060"/>
            </a:solidFill>
          </a:ln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волшебный звук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1.0628" end="7176.1382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19708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0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91528" y="188640"/>
            <a:ext cx="4896544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«Где чья тень?»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нарвал тень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10" y="3194391"/>
            <a:ext cx="1725613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кит тень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10" y="4772365"/>
            <a:ext cx="2401887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медведь тень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7" y="1821694"/>
            <a:ext cx="2682875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олень тень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4841"/>
            <a:ext cx="2073275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пингвин тень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122" y="1193527"/>
            <a:ext cx="1292225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морж тень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39"/>
            <a:ext cx="2682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морж" descr="F:\Методический материал\картинки выборка\Дикие животные\морж 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897" y="5043454"/>
            <a:ext cx="2684240" cy="181454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медведь" descr="F:\Методический материал\картинки выборка\Дикие животные\белый медведь 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77" y="3050719"/>
            <a:ext cx="2684346" cy="1860252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пингвин" descr="F:\Методический материал\картинки выборка\Дикие животные\пингвин 1а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490" y="5034386"/>
            <a:ext cx="1289454" cy="162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нарвал" descr="F:\Методический материал\картинки выборка\Дикие животные\нарвал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237" y="260648"/>
            <a:ext cx="1726959" cy="212005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олень" descr="F:\Методический материал\картинки выборка\Дикие животные\северный олень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08" y="2619479"/>
            <a:ext cx="2068023" cy="240118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кит" descr="F:\Методический материал\картинки выборка\Дикие животные\кит (3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00" y="893295"/>
            <a:ext cx="2403076" cy="188695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22" action="ppaction://hlinksldjump" highlightClick="1"/>
          </p:cNvPr>
          <p:cNvSpPr/>
          <p:nvPr/>
        </p:nvSpPr>
        <p:spPr>
          <a:xfrm>
            <a:off x="107504" y="5862115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ткрыти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28" name="сова тень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45" y="3706956"/>
            <a:ext cx="1414463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сова" descr="F:\Методический материал\картинки выборка\Дикие животные\полярная сова 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223" y="1705534"/>
            <a:ext cx="1414985" cy="152713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83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70183E-6 L 0.52448 0.717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15" y="358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67413 0.1877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77654E-6 L 0.5342 0.564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1" y="28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24 -0.07842 L 0.50539 -0.424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9" y="-173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93 -0.00023 L 0.46614 -0.2324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53" y="-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01342 L 0.24792 -0.5533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283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18 0.00533 L 0.63628 -0.2886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3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198" y="-9525"/>
            <a:ext cx="9363197" cy="6883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морж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07" y="2569111"/>
            <a:ext cx="2195736" cy="1719778"/>
          </a:xfrm>
          <a:prstGeom prst="rect">
            <a:avLst/>
          </a:prstGeom>
          <a:noFill/>
          <a:ln>
            <a:noFill/>
          </a:ln>
          <a:effectLst>
            <a:outerShdw blurRad="177800" dist="35921" dir="2700000" algn="ctr" rotWithShape="0">
              <a:schemeClr val="tx1">
                <a:alpha val="9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нарвал" descr="F:\Методический материал\картинки выборка\Дикие животные\нарвал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636" y="404664"/>
            <a:ext cx="1550989" cy="1904028"/>
          </a:xfrm>
          <a:prstGeom prst="rect">
            <a:avLst/>
          </a:prstGeom>
          <a:noFill/>
          <a:effectLst>
            <a:outerShdw blurRad="508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пингвин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386" y="414310"/>
            <a:ext cx="1154088" cy="162242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медведь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890968"/>
            <a:ext cx="2534281" cy="181046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овцебык" descr="F:\Методический материал\картинки выборка\Дикие животные\овцебык 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62" y="4968366"/>
            <a:ext cx="2439345" cy="1655664"/>
          </a:xfrm>
          <a:prstGeom prst="rect">
            <a:avLst/>
          </a:prstGeom>
          <a:noFill/>
          <a:effectLst>
            <a:outerShdw blurRad="203200" dist="76200" algn="l" rotWithShape="0">
              <a:prstClr val="black">
                <a:alpha val="7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0" r="49135" b="80421"/>
          <a:stretch/>
        </p:blipFill>
        <p:spPr bwMode="auto">
          <a:xfrm flipH="1">
            <a:off x="3792711" y="1065133"/>
            <a:ext cx="844415" cy="62485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F:\Методический материал\картинки выборка\Дикие животные\нарвал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44" t="7166" r="57149" b="44656"/>
          <a:stretch/>
        </p:blipFill>
        <p:spPr bwMode="auto">
          <a:xfrm>
            <a:off x="3905228" y="1069638"/>
            <a:ext cx="1371838" cy="1659375"/>
          </a:xfrm>
          <a:prstGeom prst="rect">
            <a:avLst/>
          </a:prstGeom>
          <a:noFill/>
          <a:effectLst>
            <a:outerShdw blurRad="508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4" r="70096" b="33180"/>
          <a:stretch/>
        </p:blipFill>
        <p:spPr bwMode="auto">
          <a:xfrm flipH="1">
            <a:off x="3109039" y="2339517"/>
            <a:ext cx="969960" cy="812819"/>
          </a:xfrm>
          <a:prstGeom prst="rect">
            <a:avLst/>
          </a:prstGeom>
          <a:noFill/>
          <a:ln>
            <a:noFill/>
          </a:ln>
          <a:effectLst>
            <a:outerShdw blurRad="177800" dist="35921" dir="2700000" algn="ctr" rotWithShape="0">
              <a:schemeClr val="tx1">
                <a:alpha val="9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F:\Методический материал\картинки выборка\Дикие животные\овцебык 1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r="37894" b="58028"/>
          <a:stretch/>
        </p:blipFill>
        <p:spPr bwMode="auto">
          <a:xfrm>
            <a:off x="3421005" y="4367021"/>
            <a:ext cx="2163126" cy="905458"/>
          </a:xfrm>
          <a:prstGeom prst="rect">
            <a:avLst/>
          </a:prstGeom>
          <a:noFill/>
          <a:effectLst>
            <a:outerShdw blurRad="203200" dist="76200" algn="l" rotWithShape="0">
              <a:prstClr val="black">
                <a:alpha val="7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Методический материал\картинки выборка\Дикие животные\белый медведь когти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580" y="3684661"/>
            <a:ext cx="803836" cy="56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Методический материал\картинки выборка\Дикие животные\белый медведь клыки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51" y="3501330"/>
            <a:ext cx="830049" cy="102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F:\Методический материал\картинки выборка\Дикие животные\овцебык 1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44" t="65821" r="4624"/>
          <a:stretch/>
        </p:blipFill>
        <p:spPr bwMode="auto">
          <a:xfrm>
            <a:off x="4091586" y="5580212"/>
            <a:ext cx="1136387" cy="765639"/>
          </a:xfrm>
          <a:prstGeom prst="rect">
            <a:avLst/>
          </a:prstGeom>
          <a:noFill/>
          <a:effectLst>
            <a:outerShdw blurRad="203200" dist="76200" algn="l" rotWithShape="0">
              <a:prstClr val="black">
                <a:alpha val="7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песец" descr="F:\ЗАГРУЗКИ\песец вектор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921" y="2729013"/>
            <a:ext cx="1640028" cy="14376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F:\ЗАГРУЗКИ\песец векто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4" t="28391" r="5149" b="54202"/>
          <a:stretch/>
        </p:blipFill>
        <p:spPr bwMode="auto">
          <a:xfrm>
            <a:off x="4807596" y="2571253"/>
            <a:ext cx="758758" cy="58108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F:\ЗАГРУЗКИ\песец векто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4" t="78060" r="10057"/>
          <a:stretch/>
        </p:blipFill>
        <p:spPr bwMode="auto">
          <a:xfrm>
            <a:off x="4864281" y="3393054"/>
            <a:ext cx="1027043" cy="58321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F:\Методический материал\картинки выборка\Дикие животные\нарвал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7" t="68836"/>
          <a:stretch/>
        </p:blipFill>
        <p:spPr bwMode="auto">
          <a:xfrm rot="15208067">
            <a:off x="5305594" y="1372534"/>
            <a:ext cx="875815" cy="753079"/>
          </a:xfrm>
          <a:prstGeom prst="rect">
            <a:avLst/>
          </a:prstGeom>
          <a:noFill/>
          <a:effectLst>
            <a:outerShdw blurRad="508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77785" r="36795"/>
          <a:stretch/>
        </p:blipFill>
        <p:spPr bwMode="auto">
          <a:xfrm flipH="1">
            <a:off x="3792711" y="1802727"/>
            <a:ext cx="471028" cy="36041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2267743" y="260648"/>
            <a:ext cx="4624177" cy="6424641"/>
          </a:xfrm>
          <a:prstGeom prst="ellipse">
            <a:avLst/>
          </a:prstGeom>
          <a:noFill/>
          <a:ln w="47625">
            <a:solidFill>
              <a:srgbClr val="002060"/>
            </a:solidFill>
          </a:ln>
          <a:effectLst>
            <a:outerShdw blurRad="139700" dist="50800" algn="l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995377" y="188640"/>
            <a:ext cx="4896544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«Кто чем защищается?»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547664" y="1222123"/>
            <a:ext cx="2138642" cy="406677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1995377" y="3152604"/>
            <a:ext cx="1181779" cy="532057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5891324" y="1490414"/>
            <a:ext cx="1416981" cy="0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2267743" y="4233206"/>
            <a:ext cx="1230179" cy="657762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5783771" y="4968366"/>
            <a:ext cx="1416981" cy="0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5910229" y="3393054"/>
            <a:ext cx="1416981" cy="0"/>
          </a:xfrm>
          <a:prstGeom prst="straightConnector1">
            <a:avLst/>
          </a:prstGeom>
          <a:ln w="444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Управляющая кнопка: домой 28">
            <a:hlinkClick r:id="rId15" action="ppaction://hlinksldjump" highlightClick="1"/>
          </p:cNvPr>
          <p:cNvSpPr/>
          <p:nvPr/>
        </p:nvSpPr>
        <p:spPr>
          <a:xfrm>
            <a:off x="-59354" y="188640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опасност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97996" y="455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2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audio>
              <p:cMediaNode vol="8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фо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волк 1" descr="F:\Методический материал\картинки выборка\Дикие животные\животные холода\волк полярн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65" y="1120183"/>
            <a:ext cx="1820986" cy="1904481"/>
          </a:xfrm>
          <a:prstGeom prst="rect">
            <a:avLst/>
          </a:prstGeom>
          <a:noFill/>
          <a:effectLst>
            <a:outerShdw blurRad="1524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тюлень 1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16" y="2791838"/>
            <a:ext cx="2404436" cy="152051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6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пингвин 1" descr="F:\Методический материал\картинки выборка\Дикие животные\животные холода\пингвин (2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36811" y="5167759"/>
            <a:ext cx="1296144" cy="1351045"/>
          </a:xfrm>
          <a:prstGeom prst="rect">
            <a:avLst/>
          </a:prstGeom>
          <a:noFill/>
          <a:effectLst>
            <a:outerShdw blurRad="177800" dist="1143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заяц 1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15" y="1523791"/>
            <a:ext cx="1022537" cy="1097264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овцебык 1" descr="F:\Методический материал\картинки выборка\Дикие животные\животные холода\овцебык 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1398" y="4365104"/>
            <a:ext cx="2696103" cy="2003265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овцебык б" descr="F:\Методический материал\картинки выборка\Дикие животные\животные холода\овцебык 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853" y="644108"/>
            <a:ext cx="2476443" cy="2003265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овцебык а" descr="F:\Методический материал\картинки выборка\Дикие животные\животные холода\овцебык 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605" y="1070790"/>
            <a:ext cx="2448056" cy="2003265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пингвин б" descr="F:\Методический материал\картинки выборка\Дикие животные\животные холода\пингвин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569" y="2327771"/>
            <a:ext cx="1337149" cy="1393786"/>
          </a:xfrm>
          <a:prstGeom prst="rect">
            <a:avLst/>
          </a:prstGeom>
          <a:noFill/>
          <a:effectLst>
            <a:outerShdw blurRad="177800" dist="1143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пингвин а" descr="F:\Методический материал\картинки выборка\Дикие животные\животные холода\пингвин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7363" y="2756652"/>
            <a:ext cx="1308023" cy="1351045"/>
          </a:xfrm>
          <a:prstGeom prst="rect">
            <a:avLst/>
          </a:prstGeom>
          <a:noFill/>
          <a:effectLst>
            <a:outerShdw blurRad="177800" dist="1143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пингвин" descr="F:\Методический материал\картинки выборка\Дикие животные\животные холода\пингвин (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71" y="2844591"/>
            <a:ext cx="1339981" cy="1351045"/>
          </a:xfrm>
          <a:prstGeom prst="rect">
            <a:avLst/>
          </a:prstGeom>
          <a:noFill/>
          <a:effectLst>
            <a:outerShdw blurRad="177800" dist="1143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заяц б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365" y="3488113"/>
            <a:ext cx="1022537" cy="1097264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заяц а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81872" y="3488113"/>
            <a:ext cx="1094060" cy="1097264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заяц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335" y="3888216"/>
            <a:ext cx="1022537" cy="1097264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тюлень а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87998" y="4847856"/>
            <a:ext cx="2061209" cy="152051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6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тюлень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718" y="5076604"/>
            <a:ext cx="2131367" cy="152051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6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волк" descr="F:\Методический материал\картинки выборка\Дикие животные\животные холода\волк полярн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63" y="4414495"/>
            <a:ext cx="1820986" cy="1904481"/>
          </a:xfrm>
          <a:prstGeom prst="rect">
            <a:avLst/>
          </a:prstGeom>
          <a:noFill/>
          <a:effectLst>
            <a:outerShdw blurRad="1524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волк" descr="F:\Методический материал\картинки выборка\Дикие животные\животные холода\волк полярный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7235" y="4585377"/>
            <a:ext cx="1851707" cy="1904481"/>
          </a:xfrm>
          <a:prstGeom prst="rect">
            <a:avLst/>
          </a:prstGeom>
          <a:noFill/>
          <a:effectLst>
            <a:outerShdw blurRad="1524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19492" y="188640"/>
            <a:ext cx="610501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«Один-много», «Кого много?»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Управляющая кнопка: домой 21">
            <a:hlinkClick r:id="rId21" action="ppaction://hlinksldjump" highlightClick="1"/>
          </p:cNvPr>
          <p:cNvSpPr/>
          <p:nvPr/>
        </p:nvSpPr>
        <p:spPr>
          <a:xfrm>
            <a:off x="251520" y="238336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ГОТОВО звук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132955" y="112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0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audio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фо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19492" y="332656"/>
            <a:ext cx="6105015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«Назови ласково»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сова" descr="F:\Методический материал\картинки выборка\Дикие животные\животные холода\полярная сова 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5" t="7082" r="7735"/>
          <a:stretch/>
        </p:blipFill>
        <p:spPr bwMode="auto">
          <a:xfrm>
            <a:off x="7376224" y="4521043"/>
            <a:ext cx="1453536" cy="1724392"/>
          </a:xfrm>
          <a:prstGeom prst="rect">
            <a:avLst/>
          </a:prstGeom>
          <a:noFill/>
          <a:effectLst>
            <a:outerShdw blurRad="1524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пингвин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551" y="4409878"/>
            <a:ext cx="1406394" cy="1946721"/>
          </a:xfrm>
          <a:prstGeom prst="rect">
            <a:avLst/>
          </a:prstGeom>
          <a:noFill/>
          <a:effectLst>
            <a:outerShdw blurRad="1016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касатка" descr="F:\Методический материал\картинки выборка\Дикие животные\животные холода\касатка (2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61813"/>
            <a:ext cx="3069672" cy="2656347"/>
          </a:xfrm>
          <a:prstGeom prst="rect">
            <a:avLst/>
          </a:prstGeom>
          <a:noFill/>
          <a:effectLst>
            <a:outerShdw blurRad="1143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волк 1" descr="F:\Методический материал\картинки выборка\Дикие животные\животные холода\волк полярный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3180"/>
            <a:ext cx="1982702" cy="2073612"/>
          </a:xfrm>
          <a:prstGeom prst="rect">
            <a:avLst/>
          </a:prstGeom>
          <a:noFill/>
          <a:effectLst>
            <a:outerShdw blurRad="1524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заяц 1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900" y="1196752"/>
            <a:ext cx="1238037" cy="1328513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баран" descr="F:\Методический материал\картинки выборка\Дикие животные\животные холода\снежный баран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085" y="3395073"/>
            <a:ext cx="2095343" cy="2925043"/>
          </a:xfrm>
          <a:prstGeom prst="rect">
            <a:avLst/>
          </a:prstGeom>
          <a:noFill/>
          <a:effectLst>
            <a:outerShdw blurRad="1397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волк 1" descr="F:\Методический материал\картинки выборка\Дикие животные\животные холода\волк полярный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114" y="2101819"/>
            <a:ext cx="1367092" cy="1429775"/>
          </a:xfrm>
          <a:prstGeom prst="rect">
            <a:avLst/>
          </a:prstGeom>
          <a:noFill/>
          <a:effectLst>
            <a:outerShdw blurRad="1524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совушка" descr="F:\Методический материал\картинки выборка\Дикие животные\животные холода\полярная сова 1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5" t="7082" r="7735"/>
          <a:stretch/>
        </p:blipFill>
        <p:spPr bwMode="auto">
          <a:xfrm>
            <a:off x="6676583" y="5383239"/>
            <a:ext cx="929929" cy="1103215"/>
          </a:xfrm>
          <a:prstGeom prst="rect">
            <a:avLst/>
          </a:prstGeom>
          <a:noFill/>
          <a:effectLst>
            <a:outerShdw blurRad="1524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касаточка" descr="F:\Методический материал\картинки выборка\Дикие животные\животные холода\касатка (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28" y="2549416"/>
            <a:ext cx="2007840" cy="1737488"/>
          </a:xfrm>
          <a:prstGeom prst="rect">
            <a:avLst/>
          </a:prstGeom>
          <a:noFill/>
          <a:effectLst>
            <a:outerShdw blurRad="1143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барашек" descr="F:\Методический материал\картинки выборка\Дикие животные\животные холода\снежный баран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744" y="4644752"/>
            <a:ext cx="1417153" cy="1978308"/>
          </a:xfrm>
          <a:prstGeom prst="rect">
            <a:avLst/>
          </a:prstGeom>
          <a:noFill/>
          <a:effectLst>
            <a:outerShdw blurRad="1397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пингвинчик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04797" y="4883713"/>
            <a:ext cx="919137" cy="1272263"/>
          </a:xfrm>
          <a:prstGeom prst="rect">
            <a:avLst/>
          </a:prstGeom>
          <a:noFill/>
          <a:effectLst>
            <a:outerShdw blurRad="1016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заяц 1" descr="F:\Методический материал\картинки выборка\Дикие животные\животные холода\заяц белый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24" y="1928273"/>
            <a:ext cx="827928" cy="888433"/>
          </a:xfrm>
          <a:prstGeom prst="rect">
            <a:avLst/>
          </a:prstGeom>
          <a:noFill/>
          <a:effectLst>
            <a:outerShdw blurRad="127000" dist="508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Управляющая кнопка: домой 16">
            <a:hlinkClick r:id="rId18" action="ppaction://hlinksldjump" highlightClick="1"/>
          </p:cNvPr>
          <p:cNvSpPr/>
          <p:nvPr/>
        </p:nvSpPr>
        <p:spPr>
          <a:xfrm>
            <a:off x="371296" y="310344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нежность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5499.4816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3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19492" y="332656"/>
            <a:ext cx="6105015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«У кого кто?»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медведица" descr="F:\Методический материал\картинки выборка\Дикие животные\животные холода\медведица с Умко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55" y="4462114"/>
            <a:ext cx="2539062" cy="2216601"/>
          </a:xfrm>
          <a:prstGeom prst="rect">
            <a:avLst/>
          </a:prstGeom>
          <a:noFill/>
          <a:effectLst>
            <a:outerShdw blurRad="152400" dist="139700" algn="l" rotWithShape="0">
              <a:prstClr val="black">
                <a:alpha val="5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пингвины" descr="F:\Методический материал\картинки выборка\Дикие животные\животные холода\23-237489_big-image-emperor-penguin-clipar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12031"/>
            <a:ext cx="1937429" cy="2047358"/>
          </a:xfrm>
          <a:prstGeom prst="rect">
            <a:avLst/>
          </a:prstGeom>
          <a:noFill/>
          <a:effectLst>
            <a:outerShdw blurRad="139700" dist="1016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тюлень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1617" y="4342873"/>
            <a:ext cx="3543200" cy="2312987"/>
          </a:xfrm>
          <a:prstGeom prst="rect">
            <a:avLst/>
          </a:prstGeom>
          <a:noFill/>
          <a:effectLst>
            <a:outerShdw blurRad="152400" dist="1270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белек" descr="F:\Методический материал\картинки выборка\Дикие животные\животные холода\белек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0219">
            <a:off x="1657969" y="5133354"/>
            <a:ext cx="1371173" cy="1404753"/>
          </a:xfrm>
          <a:prstGeom prst="rect">
            <a:avLst/>
          </a:prstGeom>
          <a:noFill/>
          <a:effectLst>
            <a:outerShdw blurRad="1270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олени" descr="F:\Методический материал\картинки выборка\Дикие животные\животные холода\олени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3475"/>
            <a:ext cx="3262626" cy="2578787"/>
          </a:xfrm>
          <a:prstGeom prst="rect">
            <a:avLst/>
          </a:prstGeom>
          <a:noFill/>
          <a:effectLst>
            <a:outerShdw blurRad="1397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киты" descr="F:\Методический материал\картинки выборка\Дикие животные\животные холода\киты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3566" flipH="1">
            <a:off x="2555416" y="1610177"/>
            <a:ext cx="3897410" cy="2669068"/>
          </a:xfrm>
          <a:prstGeom prst="rect">
            <a:avLst/>
          </a:prstGeom>
          <a:noFill/>
          <a:effectLst>
            <a:outerShdw blurRad="127000" dist="1397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волки" descr="F:\Методический материал\картинки выборка\Дикие животные\животные холода\волки с волчатами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66"/>
          <a:stretch/>
        </p:blipFill>
        <p:spPr bwMode="auto">
          <a:xfrm>
            <a:off x="6012160" y="1158441"/>
            <a:ext cx="2636847" cy="2016224"/>
          </a:xfrm>
          <a:prstGeom prst="rect">
            <a:avLst/>
          </a:prstGeom>
          <a:noFill/>
          <a:ln w="31750"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a:ln>
          <a:effectLst>
            <a:outerShdw blurRad="1778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домой 10">
            <a:hlinkClick r:id="rId13" action="ppaction://hlinksldjump" highlightClick="1"/>
          </p:cNvPr>
          <p:cNvSpPr/>
          <p:nvPr/>
        </p:nvSpPr>
        <p:spPr>
          <a:xfrm>
            <a:off x="356691" y="285892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мурлычит гепард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2.7112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1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фон" descr="F:\Методический материал\картинки выборка\Дикие животные\животные холода\ad835c27460526ff04ace6b990c6a6d20df981461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23264"/>
            <a:ext cx="9156699" cy="692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19492" y="332656"/>
            <a:ext cx="6105015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«Посчитай и отвечай»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медведь" descr="F:\Методический материал\картинки выборка\Дикие животные\животные холода\белый медведь (2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" y="1132043"/>
            <a:ext cx="1880350" cy="1560150"/>
          </a:xfrm>
          <a:prstGeom prst="rect">
            <a:avLst/>
          </a:prstGeom>
          <a:noFill/>
          <a:effectLst>
            <a:outerShdw blurRad="1397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Методический материал\картинки выборка\Дикие животные\животные холода\морж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460" y="2801430"/>
            <a:ext cx="2267787" cy="1275630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морж" descr="F:\Методический материал\картинки выборка\Дикие животные\животные холода\морж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878" y="3157442"/>
            <a:ext cx="2371255" cy="1438275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тупик" descr="F:\Методический материал\картинки выборка\Дикие животные\животные холода\тупик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329" y="1998037"/>
            <a:ext cx="648072" cy="666760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тупик 3" descr="F:\Методический материал\картинки выборка\Дикие животные\животные холода\тупик стоит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268" y="1132043"/>
            <a:ext cx="486251" cy="679553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тупик 1" descr="F:\Методический материал\картинки выборка\Дикие животные\животные холода\тупик стоит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5460" y="2035511"/>
            <a:ext cx="490079" cy="658655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тупик 2" descr="F:\Методический материал\картинки выборка\Дикие животные\животные холода\тупик стоит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48548"/>
            <a:ext cx="497944" cy="695895"/>
          </a:xfrm>
          <a:prstGeom prst="rect">
            <a:avLst/>
          </a:prstGeom>
          <a:noFill/>
          <a:effectLst>
            <a:outerShdw blurRad="762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9835" y="2636776"/>
            <a:ext cx="756700" cy="1041332"/>
          </a:xfrm>
          <a:prstGeom prst="rect">
            <a:avLst/>
          </a:prstGeom>
          <a:noFill/>
          <a:effectLst>
            <a:outerShdw blurRad="889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19" y="2872079"/>
            <a:ext cx="756609" cy="1005986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05344" y="2775237"/>
            <a:ext cx="702118" cy="966219"/>
          </a:xfrm>
          <a:prstGeom prst="rect">
            <a:avLst/>
          </a:prstGeom>
          <a:noFill/>
          <a:effectLst>
            <a:outerShdw blurRad="889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пингвин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91" y="2898666"/>
            <a:ext cx="701597" cy="977914"/>
          </a:xfrm>
          <a:prstGeom prst="rect">
            <a:avLst/>
          </a:prstGeom>
          <a:noFill/>
          <a:effectLst>
            <a:outerShdw blurRad="762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тюлень" descr="F:\Методический материал\картинки выборка\Дикие животные\животные холода\тюлень нерпа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71825" flipV="1">
            <a:off x="264528" y="4909029"/>
            <a:ext cx="2378318" cy="1881616"/>
          </a:xfrm>
          <a:prstGeom prst="rect">
            <a:avLst/>
          </a:prstGeom>
          <a:noFill/>
          <a:effectLst>
            <a:outerShdw blurRad="1397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касатка 1" descr="F:\Методический материал\картинки выборка\Дикие животные\животные холода\касатка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1830">
            <a:off x="3009788" y="1492352"/>
            <a:ext cx="1464157" cy="1256245"/>
          </a:xfrm>
          <a:prstGeom prst="rect">
            <a:avLst/>
          </a:prstGeom>
          <a:noFill/>
          <a:effectLst>
            <a:outerShdw blurRad="889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касатка" descr="F:\Методический материал\картинки выборка\Дикие животные\животные холода\касатка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263" flipH="1">
            <a:off x="3832101" y="2456398"/>
            <a:ext cx="1907161" cy="1895164"/>
          </a:xfrm>
          <a:prstGeom prst="rect">
            <a:avLst/>
          </a:prstGeom>
          <a:noFill/>
          <a:effectLst>
            <a:outerShdw blurRad="889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F:\Методический материал\картинки выборка\Дикие животные\животные холода\пингвин 1а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0109" y="2854406"/>
            <a:ext cx="756699" cy="1041331"/>
          </a:xfrm>
          <a:prstGeom prst="rect">
            <a:avLst/>
          </a:prstGeom>
          <a:noFill/>
          <a:effectLst>
            <a:outerShdw blurRad="889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95">
            <a:off x="59586" y="3997671"/>
            <a:ext cx="1901217" cy="1335564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:\Методический материал\картинки выборка\Дикие животные\животные холода\тюлень нерпа 1а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1609" flipH="1">
            <a:off x="1958823" y="3803979"/>
            <a:ext cx="1883885" cy="1335564"/>
          </a:xfrm>
          <a:prstGeom prst="rect">
            <a:avLst/>
          </a:prstGeom>
          <a:noFill/>
          <a:effectLst>
            <a:outerShdw blurRad="101600" dist="762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1760" y="1718010"/>
            <a:ext cx="42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06042" y="5943859"/>
            <a:ext cx="424142" cy="584775"/>
          </a:xfrm>
          <a:prstGeom prst="rect">
            <a:avLst/>
          </a:prstGeom>
          <a:noFill/>
          <a:effectLst>
            <a:outerShdw blurRad="50800" dist="38100" dir="18900000" algn="b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98695" y="2251783"/>
            <a:ext cx="42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02382" y="3895737"/>
            <a:ext cx="42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18428" y="1413262"/>
            <a:ext cx="42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27546" y="5849837"/>
            <a:ext cx="424142" cy="584775"/>
          </a:xfrm>
          <a:prstGeom prst="rect">
            <a:avLst/>
          </a:prstGeom>
          <a:noFill/>
          <a:effectLst>
            <a:outerShdw blurRad="50800" dist="38100" algn="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3812" y="3258346"/>
            <a:ext cx="424142" cy="584775"/>
          </a:xfrm>
          <a:prstGeom prst="rect">
            <a:avLst/>
          </a:prstGeom>
          <a:noFill/>
          <a:effectLst>
            <a:outerShdw blurRad="50800" dist="38100" algn="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4" name="Управляющая кнопка: домой 33">
            <a:hlinkClick r:id="rId21" action="ppaction://hlinksldjump" highlightClick="1"/>
          </p:cNvPr>
          <p:cNvSpPr/>
          <p:nvPr/>
        </p:nvSpPr>
        <p:spPr>
          <a:xfrm>
            <a:off x="250348" y="288032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открытие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7.2777" end="2070.787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4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audio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2" grpId="0"/>
      <p:bldP spid="28" grpId="1"/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F:\ЗАГРУЗКИ\1674019304_gas-kvas-com-p-risunok-na-temu-severnii-polyus-3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9160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19492" y="367556"/>
            <a:ext cx="6105015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«Подскажи дальше»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нежок 2"/>
          <p:cNvSpPr/>
          <p:nvPr/>
        </p:nvSpPr>
        <p:spPr>
          <a:xfrm>
            <a:off x="3347864" y="2168569"/>
            <a:ext cx="576064" cy="576064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нежок 1"/>
          <p:cNvSpPr/>
          <p:nvPr/>
        </p:nvSpPr>
        <p:spPr>
          <a:xfrm>
            <a:off x="971600" y="2744633"/>
            <a:ext cx="720080" cy="684367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нежок 3"/>
          <p:cNvSpPr/>
          <p:nvPr/>
        </p:nvSpPr>
        <p:spPr>
          <a:xfrm>
            <a:off x="2483768" y="3105438"/>
            <a:ext cx="936104" cy="936104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нежок 8"/>
          <p:cNvSpPr/>
          <p:nvPr/>
        </p:nvSpPr>
        <p:spPr>
          <a:xfrm>
            <a:off x="1259632" y="4653136"/>
            <a:ext cx="2016224" cy="1728192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нежок 5"/>
          <p:cNvSpPr/>
          <p:nvPr/>
        </p:nvSpPr>
        <p:spPr>
          <a:xfrm>
            <a:off x="6516216" y="3212976"/>
            <a:ext cx="1296144" cy="1224136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нежок 6"/>
          <p:cNvSpPr/>
          <p:nvPr/>
        </p:nvSpPr>
        <p:spPr>
          <a:xfrm>
            <a:off x="6156176" y="5334055"/>
            <a:ext cx="864096" cy="864096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нежок 7"/>
          <p:cNvSpPr/>
          <p:nvPr/>
        </p:nvSpPr>
        <p:spPr>
          <a:xfrm>
            <a:off x="7020272" y="6093297"/>
            <a:ext cx="604235" cy="576063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нежок 4"/>
          <p:cNvSpPr/>
          <p:nvPr/>
        </p:nvSpPr>
        <p:spPr>
          <a:xfrm>
            <a:off x="4427984" y="3086816"/>
            <a:ext cx="1224136" cy="1224136"/>
          </a:xfrm>
          <a:prstGeom prst="ellipse">
            <a:avLst/>
          </a:prstGeom>
          <a:solidFill>
            <a:schemeClr val="bg1"/>
          </a:solidFill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rId8" action="ppaction://hlinksldjump" highlightClick="1"/>
          </p:cNvPr>
          <p:cNvSpPr/>
          <p:nvPr/>
        </p:nvSpPr>
        <p:spPr>
          <a:xfrm>
            <a:off x="293270" y="345244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волшебный звук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598.26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7138" y="1124744"/>
            <a:ext cx="609600" cy="609600"/>
          </a:xfrm>
          <a:prstGeom prst="rect">
            <a:avLst/>
          </a:prstGeom>
        </p:spPr>
      </p:pic>
      <p:pic>
        <p:nvPicPr>
          <p:cNvPr id="12" name="магия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37.2624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4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233.5704" end="31456.045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14328" y="1182688"/>
            <a:ext cx="609600" cy="609600"/>
          </a:xfrm>
          <a:prstGeom prst="rect">
            <a:avLst/>
          </a:prstGeom>
        </p:spPr>
      </p:pic>
      <p:pic>
        <p:nvPicPr>
          <p:cNvPr id="17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903.5152" end="26609.87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6840" y="2168569"/>
            <a:ext cx="609600" cy="609600"/>
          </a:xfrm>
          <a:prstGeom prst="rect">
            <a:avLst/>
          </a:prstGeom>
        </p:spPr>
      </p:pic>
      <p:pic>
        <p:nvPicPr>
          <p:cNvPr id="18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0573.46" end="22380.4928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40151" y="3827512"/>
            <a:ext cx="609600" cy="609600"/>
          </a:xfrm>
          <a:prstGeom prst="rect">
            <a:avLst/>
          </a:prstGeom>
        </p:spPr>
      </p:pic>
      <p:pic>
        <p:nvPicPr>
          <p:cNvPr id="19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4626.6208" end="17798.6592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59882" y="4041542"/>
            <a:ext cx="609600" cy="609600"/>
          </a:xfrm>
          <a:prstGeom prst="rect">
            <a:avLst/>
          </a:prstGeom>
        </p:spPr>
      </p:pic>
      <p:pic>
        <p:nvPicPr>
          <p:cNvPr id="20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9120.3408" end="14186.0608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25697" y="3982139"/>
            <a:ext cx="609600" cy="609600"/>
          </a:xfrm>
          <a:prstGeom prst="rect">
            <a:avLst/>
          </a:prstGeom>
        </p:spPr>
      </p:pic>
      <p:pic>
        <p:nvPicPr>
          <p:cNvPr id="21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7138.5472" end="5286.7312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40052" y="5588551"/>
            <a:ext cx="609600" cy="609600"/>
          </a:xfrm>
          <a:prstGeom prst="rect">
            <a:avLst/>
          </a:prstGeom>
        </p:spPr>
      </p:pic>
      <p:pic>
        <p:nvPicPr>
          <p:cNvPr id="22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32072.8288" end="264.337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06616" y="6076528"/>
            <a:ext cx="609600" cy="609600"/>
          </a:xfrm>
          <a:prstGeom prst="rect">
            <a:avLst/>
          </a:prstGeom>
        </p:spPr>
      </p:pic>
      <p:pic>
        <p:nvPicPr>
          <p:cNvPr id="23" name="Подскажи словечко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3085.3888" end="10132.9008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74168" y="58933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3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2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96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4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61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49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5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70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440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7" grpId="0" animBg="1"/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фон" descr="F:\Методический материал\картинки выборка\Дикие животные\животные холода\севе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985642" y="404664"/>
            <a:ext cx="5240919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ошибку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7" action="ppaction://hlinksldjump" highlightClick="1"/>
          </p:cNvPr>
          <p:cNvSpPr/>
          <p:nvPr/>
        </p:nvSpPr>
        <p:spPr>
          <a:xfrm>
            <a:off x="395536" y="404664"/>
            <a:ext cx="620055" cy="620688"/>
          </a:xfrm>
          <a:prstGeom prst="actionButtonHome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белый медведь" descr="F:\Методический материал\картинки выборка\Дикие животные\животные холода\белый медведь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2485580"/>
            <a:ext cx="2259764" cy="1249223"/>
          </a:xfrm>
          <a:prstGeom prst="rect">
            <a:avLst/>
          </a:prstGeom>
          <a:noFill/>
          <a:effectLst>
            <a:outerShdw blurRad="762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альбатрос" descr="F:\Методический материал\картинки выборка\Дикие животные\животные холода\альбатрос 1а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6" b="18165"/>
          <a:stretch/>
        </p:blipFill>
        <p:spPr bwMode="auto">
          <a:xfrm>
            <a:off x="7491447" y="616553"/>
            <a:ext cx="1392573" cy="817597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эскимоска" descr="F:\Методический материал\картинки выборка\Дикие животные\животные холода\эскимоска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01212"/>
            <a:ext cx="1785937" cy="1865313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сова" descr="F:\Методический материал\картинки выборка\Дикие животные\животные холода\полярная сова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83" y="3825789"/>
            <a:ext cx="936104" cy="853638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каюр" descr="F:\Методический материал\картинки выборка\Дикие животные\животные холода\каюр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53" y="3110191"/>
            <a:ext cx="4227388" cy="2079347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медведь" descr="F:\Методический материал\картинки выборка\Дикие животные\животные леса\медведь (4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896" y="2304142"/>
            <a:ext cx="1351205" cy="994966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лис" descr="F:\Методический материал\картинки выборка\Дикие животные\животные леса\лис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687" y="5353749"/>
            <a:ext cx="1493124" cy="1412776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бобер" descr="F:\Методический материал\картинки выборка\Дикие животные\животные леса\бобер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302" y="4982623"/>
            <a:ext cx="1016996" cy="1093437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крокодил" descr="F:\Методический материал\картинки выборка\Дикие животные\животные жарких стран\крокодил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36665" y="5353749"/>
            <a:ext cx="179587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пингвин" descr="F:\Методический материал\картинки выборка\птицы\пингвиненок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9" y="4679427"/>
            <a:ext cx="999727" cy="1020221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носорог" descr="F:\Методический материал\картинки выборка\Дикие животные\животные жарких стран\носорог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1496" flipH="1">
            <a:off x="7026341" y="2048858"/>
            <a:ext cx="1891552" cy="972154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тигр" descr="F:\Методический материал\картинки выборка\Дикие животные\животные жарких стран\животные Африки тигр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50" y="3080137"/>
            <a:ext cx="1953394" cy="980483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попугай" descr="F:\Методический материал\картинки выборка\птицы\попугай 1а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99" y="1175428"/>
            <a:ext cx="1309110" cy="1296566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морж" descr="F:\Методический материал\картинки выборка\Дикие животные\животные холода\тюлень (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005719"/>
            <a:ext cx="2218799" cy="1719374"/>
          </a:xfrm>
          <a:prstGeom prst="rect">
            <a:avLst/>
          </a:prstGeom>
          <a:noFill/>
          <a:effectLst>
            <a:outerShdw blurRad="50800" dist="63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Звук - Лопающиеся пузыри (БУЛЬК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0.2149" end="22686.331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034056" y="1059176"/>
            <a:ext cx="609600" cy="609600"/>
          </a:xfrm>
          <a:prstGeom prst="rect">
            <a:avLst/>
          </a:prstGeom>
        </p:spPr>
      </p:pic>
      <p:pic>
        <p:nvPicPr>
          <p:cNvPr id="3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80.5632000000001" end="1246.4248"/>
                </p14:media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424456" y="2108451"/>
            <a:ext cx="609600" cy="609600"/>
          </a:xfrm>
          <a:prstGeom prst="rect">
            <a:avLst/>
          </a:prstGeom>
        </p:spPr>
      </p:pic>
      <p:pic>
        <p:nvPicPr>
          <p:cNvPr id="5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2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17702" y="1214111"/>
            <a:ext cx="609600" cy="609600"/>
          </a:xfrm>
          <a:prstGeom prst="rect">
            <a:avLst/>
          </a:prstGeom>
        </p:spPr>
      </p:pic>
      <p:pic>
        <p:nvPicPr>
          <p:cNvPr id="23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95826" y="4252608"/>
            <a:ext cx="609600" cy="609600"/>
          </a:xfrm>
          <a:prstGeom prst="rect">
            <a:avLst/>
          </a:prstGeom>
        </p:spPr>
      </p:pic>
      <p:pic>
        <p:nvPicPr>
          <p:cNvPr id="24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 flipV="1">
            <a:off x="1424456" y="5755337"/>
            <a:ext cx="609600" cy="609600"/>
          </a:xfrm>
          <a:prstGeom prst="rect">
            <a:avLst/>
          </a:prstGeom>
        </p:spPr>
      </p:pic>
      <p:pic>
        <p:nvPicPr>
          <p:cNvPr id="25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071392" y="5863512"/>
            <a:ext cx="609600" cy="609600"/>
          </a:xfrm>
          <a:prstGeom prst="rect">
            <a:avLst/>
          </a:prstGeom>
        </p:spPr>
      </p:pic>
      <p:pic>
        <p:nvPicPr>
          <p:cNvPr id="26" name="Попробуй еще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5.8616" end="1185.2506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017835" y="3276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1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audio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audio>
              <p:cMediaNode vol="10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4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audio>
              <p:cMediaNode vol="10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45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audio>
              <p:cMediaNode vol="10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45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audio>
              <p:cMediaNode vol="100000" showWhenStopped="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45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audio>
              <p:cMediaNode vol="100000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4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audio>
              <p:cMediaNode vol="100000" showWhenStopped="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45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203848" y="2852936"/>
            <a:ext cx="273630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молодец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та-д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106</Words>
  <Application>Microsoft Office PowerPoint</Application>
  <PresentationFormat>Экран (4:3)</PresentationFormat>
  <Paragraphs>30</Paragraphs>
  <Slides>11</Slides>
  <Notes>0</Notes>
  <HiddenSlides>0</HiddenSlides>
  <MMClips>27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«Животные холодных стран»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Животные холодных стран</dc:title>
  <dc:creator>Оксана</dc:creator>
  <cp:lastModifiedBy>Нестерова Оксана</cp:lastModifiedBy>
  <cp:revision>117</cp:revision>
  <dcterms:created xsi:type="dcterms:W3CDTF">2023-01-17T12:48:37Z</dcterms:created>
  <dcterms:modified xsi:type="dcterms:W3CDTF">2023-03-21T07:40:50Z</dcterms:modified>
</cp:coreProperties>
</file>